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Antrinis pavadinima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smtClean="0"/>
              <a:t>Spustelėję redag. ruoš. paantrš. stilių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DA88F-DC7F-4DCF-9F1B-2B0E768AF719}" type="datetimeFigureOut">
              <a:rPr lang="lt-LT" smtClean="0"/>
              <a:t>2013.12.01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1C20D-0109-472A-926B-79D9CE87912C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930479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DA88F-DC7F-4DCF-9F1B-2B0E768AF719}" type="datetimeFigureOut">
              <a:rPr lang="lt-LT" smtClean="0"/>
              <a:t>2013.12.01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1C20D-0109-472A-926B-79D9CE87912C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691374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us pavadinima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DA88F-DC7F-4DCF-9F1B-2B0E768AF719}" type="datetimeFigureOut">
              <a:rPr lang="lt-LT" smtClean="0"/>
              <a:t>2013.12.01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1C20D-0109-472A-926B-79D9CE87912C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607243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DA88F-DC7F-4DCF-9F1B-2B0E768AF719}" type="datetimeFigureOut">
              <a:rPr lang="lt-LT" smtClean="0"/>
              <a:t>2013.12.01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1C20D-0109-472A-926B-79D9CE87912C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699503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DA88F-DC7F-4DCF-9F1B-2B0E768AF719}" type="datetimeFigureOut">
              <a:rPr lang="lt-LT" smtClean="0"/>
              <a:t>2013.12.01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1C20D-0109-472A-926B-79D9CE87912C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81863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DA88F-DC7F-4DCF-9F1B-2B0E768AF719}" type="datetimeFigureOut">
              <a:rPr lang="lt-LT" smtClean="0"/>
              <a:t>2013.12.01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1C20D-0109-472A-926B-79D9CE87912C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62410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5" name="Teksto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6" name="Turinio vietos rezervavimo ženklas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7" name="Datos vietos rezervavimo ženklas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DA88F-DC7F-4DCF-9F1B-2B0E768AF719}" type="datetimeFigureOut">
              <a:rPr lang="lt-LT" smtClean="0"/>
              <a:t>2013.12.01</a:t>
            </a:fld>
            <a:endParaRPr lang="lt-LT"/>
          </a:p>
        </p:txBody>
      </p:sp>
      <p:sp>
        <p:nvSpPr>
          <p:cNvPr id="8" name="Poraštės vietos rezervavimo ženklas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kaidrės numerio vietos rezervavimo ženklas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1C20D-0109-472A-926B-79D9CE87912C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551941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DA88F-DC7F-4DCF-9F1B-2B0E768AF719}" type="datetimeFigureOut">
              <a:rPr lang="lt-LT" smtClean="0"/>
              <a:t>2013.12.01</a:t>
            </a:fld>
            <a:endParaRPr lang="lt-LT"/>
          </a:p>
        </p:txBody>
      </p:sp>
      <p:sp>
        <p:nvSpPr>
          <p:cNvPr id="4" name="Poraštės vietos rezervavimo ženkla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kaidrės numerio vietos rezervavimo ženklas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1C20D-0109-472A-926B-79D9CE87912C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201697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os vietos rezervavimo ženklas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DA88F-DC7F-4DCF-9F1B-2B0E768AF719}" type="datetimeFigureOut">
              <a:rPr lang="lt-LT" smtClean="0"/>
              <a:t>2013.12.01</a:t>
            </a:fld>
            <a:endParaRPr lang="lt-LT"/>
          </a:p>
        </p:txBody>
      </p:sp>
      <p:sp>
        <p:nvSpPr>
          <p:cNvPr id="3" name="Poraštės vietos rezervavimo ženklas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1C20D-0109-472A-926B-79D9CE87912C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149803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DA88F-DC7F-4DCF-9F1B-2B0E768AF719}" type="datetimeFigureOut">
              <a:rPr lang="lt-LT" smtClean="0"/>
              <a:t>2013.12.01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1C20D-0109-472A-926B-79D9CE87912C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93980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Paveikslėlio vietos rezervavimo ženklas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DA88F-DC7F-4DCF-9F1B-2B0E768AF719}" type="datetimeFigureOut">
              <a:rPr lang="lt-LT" smtClean="0"/>
              <a:t>2013.12.01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1C20D-0109-472A-926B-79D9CE87912C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143551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o vietos rezervavimo ženkla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4DA88F-DC7F-4DCF-9F1B-2B0E768AF719}" type="datetimeFigureOut">
              <a:rPr lang="lt-LT" smtClean="0"/>
              <a:t>2013.12.01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1C20D-0109-472A-926B-79D9CE87912C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284836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www.youtube.com/watch?v=jpzO8hYKZe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>
          <a:xfrm>
            <a:off x="685800" y="3140968"/>
            <a:ext cx="5470376" cy="459482"/>
          </a:xfrm>
        </p:spPr>
        <p:txBody>
          <a:bodyPr>
            <a:normAutofit fontScale="90000"/>
          </a:bodyPr>
          <a:lstStyle/>
          <a:p>
            <a:endParaRPr lang="lt-LT" b="1" i="1" dirty="0">
              <a:solidFill>
                <a:srgbClr val="002060"/>
              </a:solidFill>
            </a:endParaRPr>
          </a:p>
        </p:txBody>
      </p:sp>
      <p:sp>
        <p:nvSpPr>
          <p:cNvPr id="3" name="Antrinis pavadinima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lt-LT"/>
          </a:p>
        </p:txBody>
      </p:sp>
      <p:pic>
        <p:nvPicPr>
          <p:cNvPr id="1026" name="Picture 2" descr="http://resources3.news.com.au/images/2011/07/28/1226103/122463-east-africa-fami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3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5301208"/>
            <a:ext cx="41764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STARVATION</a:t>
            </a:r>
            <a:endParaRPr lang="lt-LT" sz="6000" b="1" i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92034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700" b="1" i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What is starvation?</a:t>
            </a:r>
            <a:r>
              <a:rPr lang="lt-LT" dirty="0"/>
              <a:t/>
            </a:r>
            <a:br>
              <a:rPr lang="lt-LT" dirty="0"/>
            </a:br>
            <a:endParaRPr lang="lt-LT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Starvation</a:t>
            </a:r>
            <a:r>
              <a:rPr lang="en-US" sz="3600" dirty="0" smtClean="0"/>
              <a:t> </a:t>
            </a:r>
            <a:r>
              <a:rPr lang="en-US" dirty="0" smtClean="0"/>
              <a:t>is a severe deficiency in caloric energy, nutrient, and vitamin intake.</a:t>
            </a:r>
            <a:endParaRPr lang="en-US" dirty="0"/>
          </a:p>
        </p:txBody>
      </p:sp>
      <p:pic>
        <p:nvPicPr>
          <p:cNvPr id="2050" name="Picture 2" descr="http://4.bp.blogspot.com/_3-h7k_OIJk0/TS9as7DvuzI/AAAAAAAADUM/2OCTl88BNT0/s1600/starving-hand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" y="2840428"/>
            <a:ext cx="4643192" cy="4017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englisharticles.info/wp-content/uploads/2011/03/Starvation-300x2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840429"/>
            <a:ext cx="4499992" cy="4017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0782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According to the </a:t>
            </a:r>
            <a:r>
              <a:rPr lang="en-US" dirty="0" smtClean="0"/>
              <a:t>World </a:t>
            </a:r>
            <a:r>
              <a:rPr lang="en-US" dirty="0"/>
              <a:t>Health Organization, hunger is the single gravest threat to the world's public health.</a:t>
            </a:r>
            <a:r>
              <a:rPr lang="en-US" baseline="30000" dirty="0"/>
              <a:t> </a:t>
            </a:r>
            <a:endParaRPr lang="lt-LT" dirty="0"/>
          </a:p>
        </p:txBody>
      </p:sp>
      <p:sp>
        <p:nvSpPr>
          <p:cNvPr id="4" name="Antraštė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i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Why is it called the problem of 21th century?</a:t>
            </a:r>
            <a:r>
              <a:rPr lang="lt-LT" dirty="0"/>
              <a:t/>
            </a:r>
            <a:br>
              <a:rPr lang="lt-LT" dirty="0"/>
            </a:br>
            <a:endParaRPr lang="lt-L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108311"/>
            <a:ext cx="6010275" cy="3749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1906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i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Why have I chosen to present the issue of starvation? </a:t>
            </a:r>
            <a:r>
              <a:rPr lang="lt-LT" dirty="0"/>
              <a:t/>
            </a:r>
            <a:br>
              <a:rPr lang="lt-LT" dirty="0"/>
            </a:br>
            <a:endParaRPr lang="lt-LT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In </a:t>
            </a:r>
            <a:r>
              <a:rPr lang="en-US" sz="2800" dirty="0"/>
              <a:t>my opinion, it is the biggest problem of 21th century in all over the world. The facts are shocking and everyone must pay attention to it</a:t>
            </a:r>
            <a:r>
              <a:rPr lang="en-US" sz="2800" dirty="0" smtClean="0"/>
              <a:t>.</a:t>
            </a:r>
          </a:p>
          <a:p>
            <a:pPr marL="0" indent="0">
              <a:buNone/>
            </a:pPr>
            <a:endParaRPr lang="lt-LT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96952"/>
            <a:ext cx="4788024" cy="3886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040035"/>
            <a:ext cx="4715042" cy="3861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274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i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Where is the biggest amount of starving </a:t>
            </a:r>
            <a:r>
              <a:rPr lang="en-US" sz="3600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peoples</a:t>
            </a:r>
            <a:r>
              <a:rPr lang="en-US" sz="3600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</a:t>
            </a:r>
            <a:r>
              <a:rPr lang="lt-LT" sz="3600" b="1" i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lt-LT" sz="3600" b="1" i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lt-LT" sz="3600" b="1" i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Where is no doubt that one of the poorest countries in the world is South Africa.</a:t>
            </a:r>
            <a:endParaRPr lang="lt-LT" dirty="0"/>
          </a:p>
          <a:p>
            <a:endParaRPr lang="lt-LT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709146"/>
            <a:ext cx="4499992" cy="4148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636649"/>
            <a:ext cx="3083565" cy="4221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9718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i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What changes must be done in order to improve the situation in South Africa?</a:t>
            </a:r>
            <a:r>
              <a:rPr lang="lt-LT" dirty="0"/>
              <a:t/>
            </a:r>
            <a:br>
              <a:rPr lang="lt-LT" dirty="0"/>
            </a:br>
            <a:endParaRPr lang="lt-LT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/>
              <a:t>The facts speak for themselves: if we don`t invest in our children now, we might as well give up on our future. </a:t>
            </a:r>
            <a:endParaRPr lang="lt-LT" sz="2800" dirty="0"/>
          </a:p>
          <a:p>
            <a:endParaRPr lang="lt-LT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1" y="2714625"/>
            <a:ext cx="4930539" cy="414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9373" y="2714625"/>
            <a:ext cx="4534627" cy="414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5421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4618856" cy="148878"/>
          </a:xfrm>
        </p:spPr>
        <p:txBody>
          <a:bodyPr>
            <a:noAutofit/>
          </a:bodyPr>
          <a:lstStyle/>
          <a:p>
            <a:r>
              <a:rPr lang="lt-LT" sz="2400" dirty="0" smtClean="0">
                <a:hlinkClick r:id="rId2"/>
              </a:rPr>
              <a:t>http://www.youtube.com/watch?v=jpzO8hYKZeg</a:t>
            </a:r>
            <a:endParaRPr lang="lt-LT" sz="2400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lt-LT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200" y="1725798"/>
            <a:ext cx="8712215" cy="5132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0" y="0"/>
            <a:ext cx="72362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CRUEL REALITY</a:t>
            </a:r>
            <a:endParaRPr lang="lt-LT" sz="6600" b="1" i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79232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b="1" i="1" dirty="0" err="1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References</a:t>
            </a:r>
            <a:r>
              <a:rPr lang="lt-LT" b="1" i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lt-LT" b="1" i="1" dirty="0" err="1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list</a:t>
            </a:r>
            <a:endParaRPr lang="lt-LT" b="1" i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http://en.wikipedia.org/wiki/Starvation</a:t>
            </a:r>
            <a:endParaRPr lang="lt-LT" dirty="0"/>
          </a:p>
          <a:p>
            <a:r>
              <a:rPr lang="en-US" dirty="0"/>
              <a:t>http://www.telegraph.co.uk/health/healthnews/9280481/More-than-half-of-South-Africas-children-live-in-poverty.html</a:t>
            </a:r>
            <a:endParaRPr lang="lt-LT" dirty="0"/>
          </a:p>
          <a:p>
            <a:r>
              <a:rPr lang="en-US" dirty="0"/>
              <a:t>http://</a:t>
            </a:r>
            <a:r>
              <a:rPr lang="en-US" dirty="0" smtClean="0"/>
              <a:t>www.synergos.org/knowledge/07/findingsolutionsinsouthafrica.htm</a:t>
            </a:r>
            <a:endParaRPr lang="lt-LT" dirty="0"/>
          </a:p>
          <a:p>
            <a:r>
              <a:rPr lang="en-US" dirty="0"/>
              <a:t>http://www.theatlantic.com/infocus/2011/07/famine-in-east-africa/100115/ </a:t>
            </a:r>
            <a:endParaRPr lang="lt-LT" dirty="0"/>
          </a:p>
          <a:p>
            <a:endParaRPr lang="lt-LT" dirty="0"/>
          </a:p>
          <a:p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4253973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82</TotalTime>
  <Words>176</Words>
  <Application>Microsoft Office PowerPoint</Application>
  <PresentationFormat>Demonstracija ekrane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Skaidrių pavadinimai</vt:lpstr>
      </vt:variant>
      <vt:variant>
        <vt:i4>8</vt:i4>
      </vt:variant>
    </vt:vector>
  </HeadingPairs>
  <TitlesOfParts>
    <vt:vector size="9" baseType="lpstr">
      <vt:lpstr>Office tema</vt:lpstr>
      <vt:lpstr>PowerPoint pristatymas</vt:lpstr>
      <vt:lpstr>What is starvation? </vt:lpstr>
      <vt:lpstr>Why is it called the problem of 21th century? </vt:lpstr>
      <vt:lpstr>Why have I chosen to present the issue of starvation?  </vt:lpstr>
      <vt:lpstr>Where is the biggest amount of starving peoples?  </vt:lpstr>
      <vt:lpstr>What changes must be done in order to improve the situation in South Africa? </vt:lpstr>
      <vt:lpstr>http://www.youtube.com/watch?v=jpzO8hYKZeg</vt:lpstr>
      <vt:lpstr>References list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pristatymas</dc:title>
  <dc:creator>Zydre</dc:creator>
  <cp:lastModifiedBy>Zydre</cp:lastModifiedBy>
  <cp:revision>9</cp:revision>
  <dcterms:created xsi:type="dcterms:W3CDTF">2013-11-25T09:54:57Z</dcterms:created>
  <dcterms:modified xsi:type="dcterms:W3CDTF">2013-12-01T11:38:08Z</dcterms:modified>
</cp:coreProperties>
</file>